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0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hyperlink" Target="https://github.com/yermilov/spock-tal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image" Target="../media/image85.png"/><Relationship Id="rId6" Type="http://schemas.openxmlformats.org/officeDocument/2006/relationships/image" Target="../media/image9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6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6.png"/><Relationship Id="rId4" Type="http://schemas.openxmlformats.org/officeDocument/2006/relationships/image" Target="../media/image94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0.png"/><Relationship Id="rId4" Type="http://schemas.openxmlformats.org/officeDocument/2006/relationships/image" Target="../media/image99.png"/><Relationship Id="rId5" Type="http://schemas.openxmlformats.org/officeDocument/2006/relationships/image" Target="../media/image101.png"/><Relationship Id="rId6" Type="http://schemas.openxmlformats.org/officeDocument/2006/relationships/image" Target="../media/image10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5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599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Yaroslav Yermilov</a:t>
            </a:r>
          </a:p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4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09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16134" l="0" r="0" t="430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1240625" y="221425"/>
            <a:ext cx="1568699" cy="57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68435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461400" y="1663562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67925" y="39006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35450" y="2249387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333425" y="2997300"/>
            <a:ext cx="15686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35450" y="3169900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2240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7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3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3999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4759575" y="311225"/>
            <a:ext cx="3774899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Let’s go!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Shape 272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73" name="Shape 2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275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Idiomatic Spock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5230100" y="1019050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77" name="Shape 37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disclaimer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>
            <p:ph type="title"/>
          </p:nvPr>
        </p:nvSpPr>
        <p:spPr>
          <a:xfrm>
            <a:off x="6077650" y="3567800"/>
            <a:ext cx="27546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171562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Exceptions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2708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Spies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2852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75" y="2052425"/>
            <a:ext cx="4953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3116337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51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54350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78250"/>
            <a:ext cx="7143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62" y="3033300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" y="3757187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40675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8812"/>
            <a:ext cx="5429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5">
            <a:alphaModFix/>
          </a:blip>
          <a:srcRect b="0" l="0" r="59821" t="0"/>
          <a:stretch/>
        </p:blipFill>
        <p:spPr>
          <a:xfrm>
            <a:off x="-136975" y="2117925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950" y="2862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" y="1291687"/>
            <a:ext cx="4676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796525"/>
            <a:ext cx="5553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" y="2253725"/>
            <a:ext cx="6648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" y="2834700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391950" y="1627350"/>
            <a:ext cx="8520599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Shape 582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3999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 txBox="1"/>
          <p:nvPr>
            <p:ph type="title"/>
          </p:nvPr>
        </p:nvSpPr>
        <p:spPr>
          <a:xfrm>
            <a:off x="311700" y="4517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0"/>
            <a:ext cx="8520599" cy="1017599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599" cy="32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